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7" r:id="rId2"/>
    <p:sldId id="503" r:id="rId3"/>
    <p:sldId id="504" r:id="rId4"/>
    <p:sldId id="475" r:id="rId5"/>
    <p:sldId id="502" r:id="rId6"/>
    <p:sldId id="495" r:id="rId7"/>
    <p:sldId id="498" r:id="rId8"/>
    <p:sldId id="499" r:id="rId9"/>
    <p:sldId id="500" r:id="rId10"/>
    <p:sldId id="501" r:id="rId11"/>
    <p:sldId id="473" r:id="rId12"/>
    <p:sldId id="476" r:id="rId13"/>
    <p:sldId id="477" r:id="rId14"/>
    <p:sldId id="488" r:id="rId15"/>
    <p:sldId id="478" r:id="rId16"/>
    <p:sldId id="480" r:id="rId17"/>
    <p:sldId id="479" r:id="rId18"/>
    <p:sldId id="489" r:id="rId19"/>
    <p:sldId id="493" r:id="rId20"/>
    <p:sldId id="490" r:id="rId21"/>
    <p:sldId id="492" r:id="rId22"/>
    <p:sldId id="481" r:id="rId23"/>
    <p:sldId id="494" r:id="rId24"/>
    <p:sldId id="482" r:id="rId25"/>
    <p:sldId id="483" r:id="rId26"/>
    <p:sldId id="491" r:id="rId27"/>
    <p:sldId id="484" r:id="rId28"/>
    <p:sldId id="485" r:id="rId29"/>
    <p:sldId id="486" r:id="rId30"/>
    <p:sldId id="487" r:id="rId31"/>
    <p:sldId id="474" r:id="rId32"/>
    <p:sldId id="472" r:id="rId33"/>
    <p:sldId id="464" r:id="rId34"/>
    <p:sldId id="463" r:id="rId35"/>
    <p:sldId id="458" r:id="rId36"/>
    <p:sldId id="455" r:id="rId37"/>
    <p:sldId id="459" r:id="rId38"/>
    <p:sldId id="457" r:id="rId39"/>
    <p:sldId id="456" r:id="rId40"/>
    <p:sldId id="460" r:id="rId41"/>
    <p:sldId id="461" r:id="rId42"/>
    <p:sldId id="462" r:id="rId43"/>
    <p:sldId id="449" r:id="rId44"/>
    <p:sldId id="450" r:id="rId45"/>
    <p:sldId id="451" r:id="rId46"/>
    <p:sldId id="453" r:id="rId47"/>
    <p:sldId id="454" r:id="rId48"/>
    <p:sldId id="447" r:id="rId49"/>
    <p:sldId id="448" r:id="rId50"/>
    <p:sldId id="452" r:id="rId51"/>
    <p:sldId id="49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284" dt="2024-03-19T02:55:17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19T02:57:02.723" v="308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 ord">
        <pc:chgData name="Jha, Aryan Ritwajeet" userId="2aad577e-539b-449b-83a6-8d411f484b4d" providerId="ADAL" clId="{5C3DE4FC-7C02-45E8-A4E9-90D9E5AB7963}" dt="2024-03-19T02:57:02.723" v="3087"/>
        <pc:sldMkLst>
          <pc:docMk/>
          <pc:sldMk cId="353391433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mod">
        <pc:chgData name="Jha, Aryan Ritwajeet" userId="2aad577e-539b-449b-83a6-8d411f484b4d" providerId="ADAL" clId="{5C3DE4FC-7C02-45E8-A4E9-90D9E5AB7963}" dt="2024-03-19T02:53:09.183" v="3033" actId="14826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2T20:22:17.347" v="2718" actId="14100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02:56:22.676" v="3085" actId="20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02:55:17.938" v="3081" actId="2057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9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8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2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2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45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51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57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63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3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50.png"/><Relationship Id="rId4" Type="http://schemas.openxmlformats.org/officeDocument/2006/relationships/image" Target="../media/image181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First MPDOPF Verification Run: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8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1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MPDOPF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6" y="1798217"/>
            <a:ext cx="5449060" cy="126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20025"/>
            <a:ext cx="4867954" cy="2303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04340"/>
            <a:ext cx="5087060" cy="125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7905" y="3120025"/>
            <a:ext cx="4229782" cy="1924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61" y="5385791"/>
            <a:ext cx="4826475" cy="139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19508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2610</Words>
  <Application>Microsoft Office PowerPoint</Application>
  <PresentationFormat>Widescreen</PresentationFormat>
  <Paragraphs>188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First MPDOPF Verification Run:  T=1, PV=10%, Batt=10%</vt:lpstr>
      <vt:lpstr>MPDOPF Verified for T=1,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2024-03-19T02:57:14Z</dcterms:modified>
</cp:coreProperties>
</file>